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/>
      <p:regular r:id="rId20"/>
    </p:embeddedFont>
    <p:embeddedFont>
      <p:font typeface="Canva Sans Bold"/>
      <p:regular r:id="rId21"/>
    </p:embeddedFont>
    <p:embeddedFont>
      <p:font typeface="Canva Sans Bold Italics"/>
      <p:regular r:id="rId22"/>
    </p:embeddedFont>
    <p:embeddedFont>
      <p:font typeface="Canva Sans Italics"/>
      <p:regular r:id="rId23"/>
    </p:embeddedFont>
    <p:embeddedFont>
      <p:font typeface="The Seasons Bold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508" y="227032"/>
            <a:ext cx="17758984" cy="9832936"/>
          </a:xfrm>
          <a:custGeom>
            <a:avLst/>
            <a:gdLst/>
            <a:ahLst/>
            <a:cxnLst/>
            <a:rect l="l" t="t" r="r" b="b"/>
            <a:pathLst>
              <a:path w="17758984" h="9832936">
                <a:moveTo>
                  <a:pt x="0" y="0"/>
                </a:moveTo>
                <a:lnTo>
                  <a:pt x="17758984" y="0"/>
                </a:lnTo>
                <a:lnTo>
                  <a:pt x="17758984" y="9832936"/>
                </a:lnTo>
                <a:lnTo>
                  <a:pt x="0" y="983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8876" t="-20175" b="-201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7198" y="2337798"/>
            <a:ext cx="16773604" cy="5741516"/>
            <a:chOff x="0" y="0"/>
            <a:chExt cx="52563188" cy="1799210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2418409" cy="17847321"/>
            </a:xfrm>
            <a:custGeom>
              <a:avLst/>
              <a:gdLst/>
              <a:ahLst/>
              <a:cxnLst/>
              <a:rect l="l" t="t" r="r" b="b"/>
              <a:pathLst>
                <a:path w="52418409" h="17847321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2563185" cy="17992100"/>
            </a:xfrm>
            <a:custGeom>
              <a:avLst/>
              <a:gdLst/>
              <a:ahLst/>
              <a:cxnLst/>
              <a:rect l="l" t="t" r="r" b="b"/>
              <a:pathLst>
                <a:path w="52563185" h="17992100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004" y="2631615"/>
            <a:ext cx="1573229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SALES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3045605" y="5208556"/>
            <a:ext cx="4213695" cy="4512659"/>
          </a:xfrm>
          <a:custGeom>
            <a:avLst/>
            <a:gdLst/>
            <a:ahLst/>
            <a:cxnLst/>
            <a:rect l="l" t="t" r="r" b="b"/>
            <a:pathLst>
              <a:path w="4213695" h="4512659">
                <a:moveTo>
                  <a:pt x="0" y="0"/>
                </a:moveTo>
                <a:lnTo>
                  <a:pt x="4213695" y="0"/>
                </a:lnTo>
                <a:lnTo>
                  <a:pt x="4213695" y="4512659"/>
                </a:lnTo>
                <a:lnTo>
                  <a:pt x="0" y="4512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7004" y="4282615"/>
            <a:ext cx="1007721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By – Abhishek Kumar</a:t>
            </a:r>
            <a:endParaRPr lang="en-US" sz="3000" dirty="0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27004" y="5170456"/>
            <a:ext cx="11518601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Analysed pizza sales dataset containing more than 48,000 rows of data and prepared an interactive dashboard.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Used tools like SQL, Excel and Excel forecasting to get insights about Pizza Sales and customer behaviour.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Provided a Sales Growth strategy which lead to a 10% increase in pizza sales revenue.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260349" y="5627922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7" y="0"/>
                </a:lnTo>
                <a:lnTo>
                  <a:pt x="4283407" y="1981076"/>
                </a:lnTo>
                <a:lnTo>
                  <a:pt x="0" y="1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2188449" y="5645575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6"/>
                </a:lnTo>
                <a:lnTo>
                  <a:pt x="4283407" y="1981076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8346" y="2256659"/>
            <a:ext cx="13411308" cy="1151476"/>
          </a:xfrm>
          <a:custGeom>
            <a:avLst/>
            <a:gdLst/>
            <a:ahLst/>
            <a:cxnLst/>
            <a:rect l="l" t="t" r="r" b="b"/>
            <a:pathLst>
              <a:path w="13411308" h="1151476">
                <a:moveTo>
                  <a:pt x="0" y="0"/>
                </a:moveTo>
                <a:lnTo>
                  <a:pt x="13411308" y="0"/>
                </a:lnTo>
                <a:lnTo>
                  <a:pt x="13411308" y="1151476"/>
                </a:lnTo>
                <a:lnTo>
                  <a:pt x="0" y="115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83444" y="4031579"/>
            <a:ext cx="3521112" cy="5209067"/>
          </a:xfrm>
          <a:custGeom>
            <a:avLst/>
            <a:gdLst/>
            <a:ahLst/>
            <a:cxnLst/>
            <a:rect l="l" t="t" r="r" b="b"/>
            <a:pathLst>
              <a:path w="3521112" h="5209067">
                <a:moveTo>
                  <a:pt x="0" y="0"/>
                </a:moveTo>
                <a:lnTo>
                  <a:pt x="3521112" y="0"/>
                </a:lnTo>
                <a:lnTo>
                  <a:pt x="3521112" y="5209068"/>
                </a:lnTo>
                <a:lnTo>
                  <a:pt x="0" y="5209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sales with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165646" y="4910887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0" y="0"/>
                </a:moveTo>
                <a:lnTo>
                  <a:pt x="3550470" y="0"/>
                </a:lnTo>
                <a:lnTo>
                  <a:pt x="3550470" y="4347413"/>
                </a:lnTo>
                <a:lnTo>
                  <a:pt x="0" y="434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8022" y="491416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3550471" y="0"/>
                </a:moveTo>
                <a:lnTo>
                  <a:pt x="0" y="0"/>
                </a:lnTo>
                <a:lnTo>
                  <a:pt x="0" y="4347413"/>
                </a:lnTo>
                <a:lnTo>
                  <a:pt x="3550471" y="4347413"/>
                </a:lnTo>
                <a:lnTo>
                  <a:pt x="35504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81674" y="1998763"/>
            <a:ext cx="12724652" cy="2524462"/>
          </a:xfrm>
          <a:custGeom>
            <a:avLst/>
            <a:gdLst/>
            <a:ahLst/>
            <a:cxnLst/>
            <a:rect l="l" t="t" r="r" b="b"/>
            <a:pathLst>
              <a:path w="12724652" h="2524462">
                <a:moveTo>
                  <a:pt x="0" y="0"/>
                </a:moveTo>
                <a:lnTo>
                  <a:pt x="12724652" y="0"/>
                </a:lnTo>
                <a:lnTo>
                  <a:pt x="12724652" y="2524462"/>
                </a:lnTo>
                <a:lnTo>
                  <a:pt x="0" y="252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78723" y="5917628"/>
            <a:ext cx="7836692" cy="2333930"/>
          </a:xfrm>
          <a:custGeom>
            <a:avLst/>
            <a:gdLst/>
            <a:ahLst/>
            <a:cxnLst/>
            <a:rect l="l" t="t" r="r" b="b"/>
            <a:pathLst>
              <a:path w="7836692" h="2333930">
                <a:moveTo>
                  <a:pt x="0" y="0"/>
                </a:moveTo>
                <a:lnTo>
                  <a:pt x="7836692" y="0"/>
                </a:lnTo>
                <a:lnTo>
                  <a:pt x="7836692" y="2333931"/>
                </a:lnTo>
                <a:lnTo>
                  <a:pt x="0" y="2333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4079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of pizza sale per category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87582" y="4706010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4" y="0"/>
                </a:lnTo>
                <a:lnTo>
                  <a:pt x="3039044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10801" y="4706010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3" y="0"/>
                </a:lnTo>
                <a:lnTo>
                  <a:pt x="3039043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7104" y="1814445"/>
            <a:ext cx="12273792" cy="2258020"/>
          </a:xfrm>
          <a:custGeom>
            <a:avLst/>
            <a:gdLst/>
            <a:ahLst/>
            <a:cxnLst/>
            <a:rect l="l" t="t" r="r" b="b"/>
            <a:pathLst>
              <a:path w="12273792" h="2258020">
                <a:moveTo>
                  <a:pt x="0" y="0"/>
                </a:moveTo>
                <a:lnTo>
                  <a:pt x="12273792" y="0"/>
                </a:lnTo>
                <a:lnTo>
                  <a:pt x="12273792" y="2258020"/>
                </a:lnTo>
                <a:lnTo>
                  <a:pt x="0" y="225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2030" y="5180294"/>
            <a:ext cx="7163939" cy="3612849"/>
          </a:xfrm>
          <a:custGeom>
            <a:avLst/>
            <a:gdLst/>
            <a:ahLst/>
            <a:cxnLst/>
            <a:rect l="l" t="t" r="r" b="b"/>
            <a:pathLst>
              <a:path w="7163939" h="3612849">
                <a:moveTo>
                  <a:pt x="0" y="0"/>
                </a:moveTo>
                <a:lnTo>
                  <a:pt x="7163940" y="0"/>
                </a:lnTo>
                <a:lnTo>
                  <a:pt x="7163940" y="3612849"/>
                </a:lnTo>
                <a:lnTo>
                  <a:pt x="0" y="3612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price of each pizza category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880047" y="5143500"/>
            <a:ext cx="3237891" cy="3055392"/>
          </a:xfrm>
          <a:custGeom>
            <a:avLst/>
            <a:gdLst/>
            <a:ahLst/>
            <a:cxnLst/>
            <a:rect l="l" t="t" r="r" b="b"/>
            <a:pathLst>
              <a:path w="3237891" h="3055392">
                <a:moveTo>
                  <a:pt x="3237891" y="0"/>
                </a:moveTo>
                <a:lnTo>
                  <a:pt x="0" y="0"/>
                </a:lnTo>
                <a:lnTo>
                  <a:pt x="0" y="3055392"/>
                </a:lnTo>
                <a:lnTo>
                  <a:pt x="3237891" y="3055392"/>
                </a:lnTo>
                <a:lnTo>
                  <a:pt x="32378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86084" y="4637538"/>
            <a:ext cx="3440111" cy="3246214"/>
          </a:xfrm>
          <a:custGeom>
            <a:avLst/>
            <a:gdLst/>
            <a:ahLst/>
            <a:cxnLst/>
            <a:rect l="l" t="t" r="r" b="b"/>
            <a:pathLst>
              <a:path w="3440111" h="3246214">
                <a:moveTo>
                  <a:pt x="0" y="0"/>
                </a:moveTo>
                <a:lnTo>
                  <a:pt x="3440112" y="0"/>
                </a:lnTo>
                <a:lnTo>
                  <a:pt x="3440112" y="3246214"/>
                </a:lnTo>
                <a:lnTo>
                  <a:pt x="0" y="32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47646" y="2363295"/>
            <a:ext cx="12830098" cy="1463311"/>
          </a:xfrm>
          <a:custGeom>
            <a:avLst/>
            <a:gdLst/>
            <a:ahLst/>
            <a:cxnLst/>
            <a:rect l="l" t="t" r="r" b="b"/>
            <a:pathLst>
              <a:path w="12830098" h="1463311">
                <a:moveTo>
                  <a:pt x="0" y="0"/>
                </a:moveTo>
                <a:lnTo>
                  <a:pt x="12830098" y="0"/>
                </a:lnTo>
                <a:lnTo>
                  <a:pt x="12830098" y="1463311"/>
                </a:lnTo>
                <a:lnTo>
                  <a:pt x="0" y="146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60815" y="4598131"/>
            <a:ext cx="6403760" cy="1662515"/>
          </a:xfrm>
          <a:custGeom>
            <a:avLst/>
            <a:gdLst/>
            <a:ahLst/>
            <a:cxnLst/>
            <a:rect l="l" t="t" r="r" b="b"/>
            <a:pathLst>
              <a:path w="6403760" h="1662515">
                <a:moveTo>
                  <a:pt x="0" y="0"/>
                </a:moveTo>
                <a:lnTo>
                  <a:pt x="6403760" y="0"/>
                </a:lnTo>
                <a:lnTo>
                  <a:pt x="6403760" y="1662514"/>
                </a:lnTo>
                <a:lnTo>
                  <a:pt x="0" y="166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many order were placed per user?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939426" y="6356707"/>
            <a:ext cx="3608457" cy="1668911"/>
          </a:xfrm>
          <a:custGeom>
            <a:avLst/>
            <a:gdLst/>
            <a:ahLst/>
            <a:cxnLst/>
            <a:rect l="l" t="t" r="r" b="b"/>
            <a:pathLst>
              <a:path w="3608457" h="1668911">
                <a:moveTo>
                  <a:pt x="0" y="0"/>
                </a:moveTo>
                <a:lnTo>
                  <a:pt x="3608456" y="0"/>
                </a:lnTo>
                <a:lnTo>
                  <a:pt x="3608456" y="1668911"/>
                </a:lnTo>
                <a:lnTo>
                  <a:pt x="0" y="166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1605625" y="5789316"/>
            <a:ext cx="3697587" cy="1710134"/>
          </a:xfrm>
          <a:custGeom>
            <a:avLst/>
            <a:gdLst/>
            <a:ahLst/>
            <a:cxnLst/>
            <a:rect l="l" t="t" r="r" b="b"/>
            <a:pathLst>
              <a:path w="3697587" h="1710134">
                <a:moveTo>
                  <a:pt x="3697587" y="0"/>
                </a:moveTo>
                <a:lnTo>
                  <a:pt x="0" y="0"/>
                </a:lnTo>
                <a:lnTo>
                  <a:pt x="0" y="1710134"/>
                </a:lnTo>
                <a:lnTo>
                  <a:pt x="3697587" y="1710134"/>
                </a:lnTo>
                <a:lnTo>
                  <a:pt x="369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55932" y="1820740"/>
            <a:ext cx="12440172" cy="2637631"/>
          </a:xfrm>
          <a:custGeom>
            <a:avLst/>
            <a:gdLst/>
            <a:ahLst/>
            <a:cxnLst/>
            <a:rect l="l" t="t" r="r" b="b"/>
            <a:pathLst>
              <a:path w="12440172" h="2637631">
                <a:moveTo>
                  <a:pt x="0" y="0"/>
                </a:moveTo>
                <a:lnTo>
                  <a:pt x="12440173" y="0"/>
                </a:lnTo>
                <a:lnTo>
                  <a:pt x="12440173" y="2637631"/>
                </a:lnTo>
                <a:lnTo>
                  <a:pt x="0" y="2637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89923" y="4667921"/>
            <a:ext cx="7298679" cy="2676182"/>
          </a:xfrm>
          <a:custGeom>
            <a:avLst/>
            <a:gdLst/>
            <a:ahLst/>
            <a:cxnLst/>
            <a:rect l="l" t="t" r="r" b="b"/>
            <a:pathLst>
              <a:path w="7298679" h="2676182">
                <a:moveTo>
                  <a:pt x="0" y="0"/>
                </a:moveTo>
                <a:lnTo>
                  <a:pt x="7298679" y="0"/>
                </a:lnTo>
                <a:lnTo>
                  <a:pt x="7298679" y="2676182"/>
                </a:lnTo>
                <a:lnTo>
                  <a:pt x="0" y="267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% sales by pizza size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924986" y="5729239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0512" y="5729239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83802" y="2123688"/>
            <a:ext cx="10693375" cy="2544818"/>
          </a:xfrm>
          <a:custGeom>
            <a:avLst/>
            <a:gdLst/>
            <a:ahLst/>
            <a:cxnLst/>
            <a:rect l="l" t="t" r="r" b="b"/>
            <a:pathLst>
              <a:path w="10693375" h="2544818">
                <a:moveTo>
                  <a:pt x="0" y="0"/>
                </a:moveTo>
                <a:lnTo>
                  <a:pt x="10693375" y="0"/>
                </a:lnTo>
                <a:lnTo>
                  <a:pt x="10693375" y="2544818"/>
                </a:lnTo>
                <a:lnTo>
                  <a:pt x="0" y="254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2510" y="5729239"/>
            <a:ext cx="5660582" cy="3170974"/>
          </a:xfrm>
          <a:custGeom>
            <a:avLst/>
            <a:gdLst/>
            <a:ahLst/>
            <a:cxnLst/>
            <a:rect l="l" t="t" r="r" b="b"/>
            <a:pathLst>
              <a:path w="5660582" h="3170974">
                <a:moveTo>
                  <a:pt x="0" y="0"/>
                </a:moveTo>
                <a:lnTo>
                  <a:pt x="5660582" y="0"/>
                </a:lnTo>
                <a:lnTo>
                  <a:pt x="5660582" y="3170974"/>
                </a:lnTo>
                <a:lnTo>
                  <a:pt x="0" y="317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pizza sold per category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208763" y="3656003"/>
            <a:ext cx="3049574" cy="3734085"/>
          </a:xfrm>
          <a:custGeom>
            <a:avLst/>
            <a:gdLst/>
            <a:ahLst/>
            <a:cxnLst/>
            <a:rect l="l" t="t" r="r" b="b"/>
            <a:pathLst>
              <a:path w="3049574" h="3734085">
                <a:moveTo>
                  <a:pt x="0" y="0"/>
                </a:moveTo>
                <a:lnTo>
                  <a:pt x="3049574" y="0"/>
                </a:lnTo>
                <a:lnTo>
                  <a:pt x="3049574" y="3734085"/>
                </a:lnTo>
                <a:lnTo>
                  <a:pt x="0" y="3734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27753" y="5521876"/>
            <a:ext cx="3051484" cy="3736424"/>
          </a:xfrm>
          <a:custGeom>
            <a:avLst/>
            <a:gdLst/>
            <a:ahLst/>
            <a:cxnLst/>
            <a:rect l="l" t="t" r="r" b="b"/>
            <a:pathLst>
              <a:path w="3051484" h="3736424">
                <a:moveTo>
                  <a:pt x="3051484" y="0"/>
                </a:moveTo>
                <a:lnTo>
                  <a:pt x="0" y="0"/>
                </a:lnTo>
                <a:lnTo>
                  <a:pt x="0" y="3736424"/>
                </a:lnTo>
                <a:lnTo>
                  <a:pt x="3051484" y="3736424"/>
                </a:lnTo>
                <a:lnTo>
                  <a:pt x="30514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63666" y="1911760"/>
            <a:ext cx="11560668" cy="2818051"/>
          </a:xfrm>
          <a:custGeom>
            <a:avLst/>
            <a:gdLst/>
            <a:ahLst/>
            <a:cxnLst/>
            <a:rect l="l" t="t" r="r" b="b"/>
            <a:pathLst>
              <a:path w="11560668" h="2818051">
                <a:moveTo>
                  <a:pt x="0" y="0"/>
                </a:moveTo>
                <a:lnTo>
                  <a:pt x="11560668" y="0"/>
                </a:lnTo>
                <a:lnTo>
                  <a:pt x="11560668" y="2818051"/>
                </a:lnTo>
                <a:lnTo>
                  <a:pt x="0" y="2818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79237" y="5950244"/>
            <a:ext cx="10129525" cy="2636712"/>
          </a:xfrm>
          <a:custGeom>
            <a:avLst/>
            <a:gdLst/>
            <a:ahLst/>
            <a:cxnLst/>
            <a:rect l="l" t="t" r="r" b="b"/>
            <a:pathLst>
              <a:path w="10129525" h="2636712">
                <a:moveTo>
                  <a:pt x="0" y="0"/>
                </a:moveTo>
                <a:lnTo>
                  <a:pt x="10129526" y="0"/>
                </a:lnTo>
                <a:lnTo>
                  <a:pt x="10129526" y="2636712"/>
                </a:lnTo>
                <a:lnTo>
                  <a:pt x="0" y="263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69371"/>
            <a:ext cx="17736524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5 best seller pizzas by total pizzas sold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24574" y="1896467"/>
            <a:ext cx="2386721" cy="3582321"/>
          </a:xfrm>
          <a:custGeom>
            <a:avLst/>
            <a:gdLst/>
            <a:ahLst/>
            <a:cxnLst/>
            <a:rect l="l" t="t" r="r" b="b"/>
            <a:pathLst>
              <a:path w="2386721" h="3582321">
                <a:moveTo>
                  <a:pt x="0" y="0"/>
                </a:moveTo>
                <a:lnTo>
                  <a:pt x="2386721" y="0"/>
                </a:lnTo>
                <a:lnTo>
                  <a:pt x="2386721" y="3582321"/>
                </a:lnTo>
                <a:lnTo>
                  <a:pt x="0" y="358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69136" y="5675979"/>
            <a:ext cx="2386721" cy="3582321"/>
          </a:xfrm>
          <a:custGeom>
            <a:avLst/>
            <a:gdLst/>
            <a:ahLst/>
            <a:cxnLst/>
            <a:rect l="l" t="t" r="r" b="b"/>
            <a:pathLst>
              <a:path w="2386721" h="3582321">
                <a:moveTo>
                  <a:pt x="0" y="0"/>
                </a:moveTo>
                <a:lnTo>
                  <a:pt x="2386721" y="0"/>
                </a:lnTo>
                <a:lnTo>
                  <a:pt x="2386721" y="3582321"/>
                </a:lnTo>
                <a:lnTo>
                  <a:pt x="0" y="358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43913" y="1896467"/>
            <a:ext cx="13371640" cy="3247033"/>
          </a:xfrm>
          <a:custGeom>
            <a:avLst/>
            <a:gdLst/>
            <a:ahLst/>
            <a:cxnLst/>
            <a:rect l="l" t="t" r="r" b="b"/>
            <a:pathLst>
              <a:path w="13371640" h="3247033">
                <a:moveTo>
                  <a:pt x="0" y="0"/>
                </a:moveTo>
                <a:lnTo>
                  <a:pt x="13371640" y="0"/>
                </a:lnTo>
                <a:lnTo>
                  <a:pt x="13371640" y="3247033"/>
                </a:lnTo>
                <a:lnTo>
                  <a:pt x="0" y="324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0725" y="5783588"/>
            <a:ext cx="13131605" cy="3123430"/>
          </a:xfrm>
          <a:custGeom>
            <a:avLst/>
            <a:gdLst/>
            <a:ahLst/>
            <a:cxnLst/>
            <a:rect l="l" t="t" r="r" b="b"/>
            <a:pathLst>
              <a:path w="13131605" h="3123430">
                <a:moveTo>
                  <a:pt x="0" y="0"/>
                </a:moveTo>
                <a:lnTo>
                  <a:pt x="13131605" y="0"/>
                </a:lnTo>
                <a:lnTo>
                  <a:pt x="13131605" y="3123430"/>
                </a:lnTo>
                <a:lnTo>
                  <a:pt x="0" y="3123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Least 5 sold pizzas by total pizzas sold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129" y="351655"/>
            <a:ext cx="8001021" cy="4330946"/>
          </a:xfrm>
          <a:custGeom>
            <a:avLst/>
            <a:gdLst/>
            <a:ahLst/>
            <a:cxnLst/>
            <a:rect l="l" t="t" r="r" b="b"/>
            <a:pathLst>
              <a:path w="8001021" h="4330946">
                <a:moveTo>
                  <a:pt x="0" y="0"/>
                </a:moveTo>
                <a:lnTo>
                  <a:pt x="8001022" y="0"/>
                </a:lnTo>
                <a:lnTo>
                  <a:pt x="8001022" y="4330946"/>
                </a:lnTo>
                <a:lnTo>
                  <a:pt x="0" y="433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129" y="6254981"/>
            <a:ext cx="17447062" cy="3681541"/>
          </a:xfrm>
          <a:custGeom>
            <a:avLst/>
            <a:gdLst/>
            <a:ahLst/>
            <a:cxnLst/>
            <a:rect l="l" t="t" r="r" b="b"/>
            <a:pathLst>
              <a:path w="17447062" h="3681541">
                <a:moveTo>
                  <a:pt x="0" y="0"/>
                </a:moveTo>
                <a:lnTo>
                  <a:pt x="17447063" y="0"/>
                </a:lnTo>
                <a:lnTo>
                  <a:pt x="17447063" y="3681540"/>
                </a:lnTo>
                <a:lnTo>
                  <a:pt x="0" y="368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9" r="-1207" b="-3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36151" y="294505"/>
            <a:ext cx="9446041" cy="393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Data forecasting suggests a 10% drop in monthly revenue for next 3 month.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Prices of pizzas and pizza unit sales can be altered generate extra Revenue.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 Here the data is analysed by the pizza Category to increase the revenue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Pizza prices can be increased upto 0.5%-1% , as well as pizza unit sales can be increased upto 7% to increase the revenue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129" y="5224316"/>
            <a:ext cx="906268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Following measures can lead to 11% increase in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90FF-2F86-F57D-6D93-3B5E2348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99" y="4381335"/>
            <a:ext cx="8942992" cy="16744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198" y="2337798"/>
            <a:ext cx="16773604" cy="5741516"/>
            <a:chOff x="0" y="0"/>
            <a:chExt cx="52563188" cy="179921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2418409" cy="17847321"/>
            </a:xfrm>
            <a:custGeom>
              <a:avLst/>
              <a:gdLst/>
              <a:ahLst/>
              <a:cxnLst/>
              <a:rect l="l" t="t" r="r" b="b"/>
              <a:pathLst>
                <a:path w="52418409" h="17847321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563185" cy="17992100"/>
            </a:xfrm>
            <a:custGeom>
              <a:avLst/>
              <a:gdLst/>
              <a:ahLst/>
              <a:cxnLst/>
              <a:rect l="l" t="t" r="r" b="b"/>
              <a:pathLst>
                <a:path w="52563185" h="17992100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92884" y="3747736"/>
            <a:ext cx="4213695" cy="4512659"/>
          </a:xfrm>
          <a:custGeom>
            <a:avLst/>
            <a:gdLst/>
            <a:ahLst/>
            <a:cxnLst/>
            <a:rect l="l" t="t" r="r" b="b"/>
            <a:pathLst>
              <a:path w="4213695" h="4512659">
                <a:moveTo>
                  <a:pt x="0" y="0"/>
                </a:moveTo>
                <a:lnTo>
                  <a:pt x="4213696" y="0"/>
                </a:lnTo>
                <a:lnTo>
                  <a:pt x="4213696" y="4512659"/>
                </a:lnTo>
                <a:lnTo>
                  <a:pt x="0" y="45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4508" y="1308046"/>
            <a:ext cx="18023492" cy="8567826"/>
          </a:xfrm>
          <a:custGeom>
            <a:avLst/>
            <a:gdLst/>
            <a:ahLst/>
            <a:cxnLst/>
            <a:rect l="l" t="t" r="r" b="b"/>
            <a:pathLst>
              <a:path w="18023492" h="8567826">
                <a:moveTo>
                  <a:pt x="0" y="0"/>
                </a:moveTo>
                <a:lnTo>
                  <a:pt x="18023492" y="0"/>
                </a:lnTo>
                <a:lnTo>
                  <a:pt x="18023492" y="8567825"/>
                </a:lnTo>
                <a:lnTo>
                  <a:pt x="0" y="856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" r="-169" b="-326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4157" y="-91440"/>
            <a:ext cx="17039868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68C2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Prepared A Dashboard Through The Pizza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0344818" y="5367477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7" y="0"/>
                </a:lnTo>
                <a:lnTo>
                  <a:pt x="4283407" y="1981075"/>
                </a:lnTo>
                <a:lnTo>
                  <a:pt x="0" y="1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2124373" y="5836770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5"/>
                </a:lnTo>
                <a:lnTo>
                  <a:pt x="4283407" y="1981075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29271" y="4541435"/>
            <a:ext cx="3757714" cy="1204129"/>
          </a:xfrm>
          <a:custGeom>
            <a:avLst/>
            <a:gdLst/>
            <a:ahLst/>
            <a:cxnLst/>
            <a:rect l="l" t="t" r="r" b="b"/>
            <a:pathLst>
              <a:path w="3757714" h="1204129">
                <a:moveTo>
                  <a:pt x="0" y="0"/>
                </a:moveTo>
                <a:lnTo>
                  <a:pt x="3757714" y="0"/>
                </a:lnTo>
                <a:lnTo>
                  <a:pt x="3757714" y="1204130"/>
                </a:lnTo>
                <a:lnTo>
                  <a:pt x="0" y="120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08110" y="2369554"/>
            <a:ext cx="15351190" cy="1514966"/>
          </a:xfrm>
          <a:custGeom>
            <a:avLst/>
            <a:gdLst/>
            <a:ahLst/>
            <a:cxnLst/>
            <a:rect l="l" t="t" r="r" b="b"/>
            <a:pathLst>
              <a:path w="15351190" h="1514966">
                <a:moveTo>
                  <a:pt x="0" y="0"/>
                </a:moveTo>
                <a:lnTo>
                  <a:pt x="15351190" y="0"/>
                </a:lnTo>
                <a:lnTo>
                  <a:pt x="15351190" y="1514966"/>
                </a:lnTo>
                <a:lnTo>
                  <a:pt x="0" y="1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48" b="-174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total Revenue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81964" y="5400855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5185" y="5325591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8698" y="2839397"/>
            <a:ext cx="14410604" cy="1370755"/>
          </a:xfrm>
          <a:custGeom>
            <a:avLst/>
            <a:gdLst/>
            <a:ahLst/>
            <a:cxnLst/>
            <a:rect l="l" t="t" r="r" b="b"/>
            <a:pathLst>
              <a:path w="14410604" h="1370755">
                <a:moveTo>
                  <a:pt x="0" y="0"/>
                </a:moveTo>
                <a:lnTo>
                  <a:pt x="14410604" y="0"/>
                </a:lnTo>
                <a:lnTo>
                  <a:pt x="14410604" y="1370755"/>
                </a:lnTo>
                <a:lnTo>
                  <a:pt x="0" y="1370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12" b="-441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10819" y="5400855"/>
            <a:ext cx="5866361" cy="1689266"/>
          </a:xfrm>
          <a:custGeom>
            <a:avLst/>
            <a:gdLst/>
            <a:ahLst/>
            <a:cxnLst/>
            <a:rect l="l" t="t" r="r" b="b"/>
            <a:pathLst>
              <a:path w="5866361" h="1689266">
                <a:moveTo>
                  <a:pt x="0" y="0"/>
                </a:moveTo>
                <a:lnTo>
                  <a:pt x="5866362" y="0"/>
                </a:lnTo>
                <a:lnTo>
                  <a:pt x="5866362" y="1689266"/>
                </a:lnTo>
                <a:lnTo>
                  <a:pt x="0" y="1689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average order value per user?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236591" y="443791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0" y="0"/>
                </a:moveTo>
                <a:lnTo>
                  <a:pt x="3550471" y="0"/>
                </a:lnTo>
                <a:lnTo>
                  <a:pt x="3550471" y="4347413"/>
                </a:lnTo>
                <a:lnTo>
                  <a:pt x="0" y="434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8022" y="443791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3550471" y="0"/>
                </a:moveTo>
                <a:lnTo>
                  <a:pt x="0" y="0"/>
                </a:lnTo>
                <a:lnTo>
                  <a:pt x="0" y="4347413"/>
                </a:lnTo>
                <a:lnTo>
                  <a:pt x="3550471" y="4347413"/>
                </a:lnTo>
                <a:lnTo>
                  <a:pt x="35504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85401" y="2766415"/>
            <a:ext cx="12117197" cy="989159"/>
          </a:xfrm>
          <a:custGeom>
            <a:avLst/>
            <a:gdLst/>
            <a:ahLst/>
            <a:cxnLst/>
            <a:rect l="l" t="t" r="r" b="b"/>
            <a:pathLst>
              <a:path w="12117197" h="989159">
                <a:moveTo>
                  <a:pt x="0" y="0"/>
                </a:moveTo>
                <a:lnTo>
                  <a:pt x="12117198" y="0"/>
                </a:lnTo>
                <a:lnTo>
                  <a:pt x="12117198" y="989159"/>
                </a:lnTo>
                <a:lnTo>
                  <a:pt x="0" y="989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82776" y="5143500"/>
            <a:ext cx="4533675" cy="2491479"/>
          </a:xfrm>
          <a:custGeom>
            <a:avLst/>
            <a:gdLst/>
            <a:ahLst/>
            <a:cxnLst/>
            <a:rect l="l" t="t" r="r" b="b"/>
            <a:pathLst>
              <a:path w="4533675" h="2491479">
                <a:moveTo>
                  <a:pt x="0" y="0"/>
                </a:moveTo>
                <a:lnTo>
                  <a:pt x="4533675" y="0"/>
                </a:lnTo>
                <a:lnTo>
                  <a:pt x="4533675" y="2491479"/>
                </a:lnTo>
                <a:lnTo>
                  <a:pt x="0" y="2491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4079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many pizzas were sold?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308069" y="4294859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4" y="0"/>
                </a:lnTo>
                <a:lnTo>
                  <a:pt x="3039044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6751" y="4294859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3" y="0"/>
                </a:lnTo>
                <a:lnTo>
                  <a:pt x="3039043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869" y="3069272"/>
            <a:ext cx="15154261" cy="664605"/>
          </a:xfrm>
          <a:custGeom>
            <a:avLst/>
            <a:gdLst/>
            <a:ahLst/>
            <a:cxnLst/>
            <a:rect l="l" t="t" r="r" b="b"/>
            <a:pathLst>
              <a:path w="15154261" h="664605">
                <a:moveTo>
                  <a:pt x="0" y="0"/>
                </a:moveTo>
                <a:lnTo>
                  <a:pt x="15154262" y="0"/>
                </a:lnTo>
                <a:lnTo>
                  <a:pt x="15154262" y="664605"/>
                </a:lnTo>
                <a:lnTo>
                  <a:pt x="0" y="66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5" r="-936" b="-2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59427" y="4696884"/>
            <a:ext cx="4282838" cy="2289834"/>
          </a:xfrm>
          <a:custGeom>
            <a:avLst/>
            <a:gdLst/>
            <a:ahLst/>
            <a:cxnLst/>
            <a:rect l="l" t="t" r="r" b="b"/>
            <a:pathLst>
              <a:path w="4282838" h="2289834">
                <a:moveTo>
                  <a:pt x="0" y="0"/>
                </a:moveTo>
                <a:lnTo>
                  <a:pt x="4282838" y="0"/>
                </a:lnTo>
                <a:lnTo>
                  <a:pt x="4282838" y="2289834"/>
                </a:lnTo>
                <a:lnTo>
                  <a:pt x="0" y="2289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many order were placed?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880047" y="5143500"/>
            <a:ext cx="3237891" cy="3055392"/>
          </a:xfrm>
          <a:custGeom>
            <a:avLst/>
            <a:gdLst/>
            <a:ahLst/>
            <a:cxnLst/>
            <a:rect l="l" t="t" r="r" b="b"/>
            <a:pathLst>
              <a:path w="3237891" h="3055392">
                <a:moveTo>
                  <a:pt x="3237891" y="0"/>
                </a:moveTo>
                <a:lnTo>
                  <a:pt x="0" y="0"/>
                </a:lnTo>
                <a:lnTo>
                  <a:pt x="0" y="3055392"/>
                </a:lnTo>
                <a:lnTo>
                  <a:pt x="3237891" y="3055392"/>
                </a:lnTo>
                <a:lnTo>
                  <a:pt x="32378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86084" y="4637538"/>
            <a:ext cx="3440111" cy="3246214"/>
          </a:xfrm>
          <a:custGeom>
            <a:avLst/>
            <a:gdLst/>
            <a:ahLst/>
            <a:cxnLst/>
            <a:rect l="l" t="t" r="r" b="b"/>
            <a:pathLst>
              <a:path w="3440111" h="3246214">
                <a:moveTo>
                  <a:pt x="0" y="0"/>
                </a:moveTo>
                <a:lnTo>
                  <a:pt x="3440112" y="0"/>
                </a:lnTo>
                <a:lnTo>
                  <a:pt x="3440112" y="3246214"/>
                </a:lnTo>
                <a:lnTo>
                  <a:pt x="0" y="32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47646" y="2363295"/>
            <a:ext cx="12830098" cy="1463311"/>
          </a:xfrm>
          <a:custGeom>
            <a:avLst/>
            <a:gdLst/>
            <a:ahLst/>
            <a:cxnLst/>
            <a:rect l="l" t="t" r="r" b="b"/>
            <a:pathLst>
              <a:path w="12830098" h="1463311">
                <a:moveTo>
                  <a:pt x="0" y="0"/>
                </a:moveTo>
                <a:lnTo>
                  <a:pt x="12830098" y="0"/>
                </a:lnTo>
                <a:lnTo>
                  <a:pt x="12830098" y="1463311"/>
                </a:lnTo>
                <a:lnTo>
                  <a:pt x="0" y="146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60815" y="4598131"/>
            <a:ext cx="6403760" cy="1662515"/>
          </a:xfrm>
          <a:custGeom>
            <a:avLst/>
            <a:gdLst/>
            <a:ahLst/>
            <a:cxnLst/>
            <a:rect l="l" t="t" r="r" b="b"/>
            <a:pathLst>
              <a:path w="6403760" h="1662515">
                <a:moveTo>
                  <a:pt x="0" y="0"/>
                </a:moveTo>
                <a:lnTo>
                  <a:pt x="6403760" y="0"/>
                </a:lnTo>
                <a:lnTo>
                  <a:pt x="6403760" y="1662514"/>
                </a:lnTo>
                <a:lnTo>
                  <a:pt x="0" y="166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many order were placed per user?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080622" y="4795368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6" y="0"/>
                </a:lnTo>
                <a:lnTo>
                  <a:pt x="4283406" y="1981076"/>
                </a:lnTo>
                <a:lnTo>
                  <a:pt x="0" y="1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1648795" y="5411684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5"/>
                </a:lnTo>
                <a:lnTo>
                  <a:pt x="4283407" y="1981075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69254" y="2639310"/>
            <a:ext cx="12749492" cy="1425576"/>
          </a:xfrm>
          <a:custGeom>
            <a:avLst/>
            <a:gdLst/>
            <a:ahLst/>
            <a:cxnLst/>
            <a:rect l="l" t="t" r="r" b="b"/>
            <a:pathLst>
              <a:path w="12749492" h="1425576">
                <a:moveTo>
                  <a:pt x="0" y="0"/>
                </a:moveTo>
                <a:lnTo>
                  <a:pt x="12749492" y="0"/>
                </a:lnTo>
                <a:lnTo>
                  <a:pt x="12749492" y="1425577"/>
                </a:lnTo>
                <a:lnTo>
                  <a:pt x="0" y="1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83475" y="4663549"/>
            <a:ext cx="4121050" cy="3924809"/>
          </a:xfrm>
          <a:custGeom>
            <a:avLst/>
            <a:gdLst/>
            <a:ahLst/>
            <a:cxnLst/>
            <a:rect l="l" t="t" r="r" b="b"/>
            <a:pathLst>
              <a:path w="4121050" h="3924809">
                <a:moveTo>
                  <a:pt x="0" y="0"/>
                </a:moveTo>
                <a:lnTo>
                  <a:pt x="4121050" y="0"/>
                </a:lnTo>
                <a:lnTo>
                  <a:pt x="4121050" y="3924809"/>
                </a:lnTo>
                <a:lnTo>
                  <a:pt x="0" y="3924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pizzas per order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215530" y="5179264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73750" y="5143500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83802" y="1997890"/>
            <a:ext cx="10320397" cy="2107409"/>
          </a:xfrm>
          <a:custGeom>
            <a:avLst/>
            <a:gdLst/>
            <a:ahLst/>
            <a:cxnLst/>
            <a:rect l="l" t="t" r="r" b="b"/>
            <a:pathLst>
              <a:path w="10320397" h="2107409">
                <a:moveTo>
                  <a:pt x="0" y="0"/>
                </a:moveTo>
                <a:lnTo>
                  <a:pt x="10320396" y="0"/>
                </a:lnTo>
                <a:lnTo>
                  <a:pt x="10320396" y="2107409"/>
                </a:lnTo>
                <a:lnTo>
                  <a:pt x="0" y="21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34729" y="4457724"/>
            <a:ext cx="2145252" cy="4901698"/>
          </a:xfrm>
          <a:custGeom>
            <a:avLst/>
            <a:gdLst/>
            <a:ahLst/>
            <a:cxnLst/>
            <a:rect l="l" t="t" r="r" b="b"/>
            <a:pathLst>
              <a:path w="2145252" h="4901698">
                <a:moveTo>
                  <a:pt x="0" y="0"/>
                </a:moveTo>
                <a:lnTo>
                  <a:pt x="2145252" y="0"/>
                </a:lnTo>
                <a:lnTo>
                  <a:pt x="2145252" y="4901698"/>
                </a:lnTo>
                <a:lnTo>
                  <a:pt x="0" y="4901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8" r="-110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trend with day hour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Custom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Canva Sans Italics</vt:lpstr>
      <vt:lpstr>Canva Sans Bold</vt:lpstr>
      <vt:lpstr>Canva Sans Bold Italics</vt:lpstr>
      <vt:lpstr>Arial</vt:lpstr>
      <vt:lpstr>Calibri</vt:lpstr>
      <vt:lpstr>The Seasons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 English Educational Presentation Red and Green Pizza Party</dc:title>
  <cp:lastModifiedBy>abhishek kumar</cp:lastModifiedBy>
  <cp:revision>3</cp:revision>
  <dcterms:created xsi:type="dcterms:W3CDTF">2006-08-16T00:00:00Z</dcterms:created>
  <dcterms:modified xsi:type="dcterms:W3CDTF">2024-11-17T12:52:18Z</dcterms:modified>
  <dc:identifier>DAGJ9k0j5qY</dc:identifier>
</cp:coreProperties>
</file>